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1"/>
    <p:sldId id="260" r:id="rId12"/>
    <p:sldId id="261" r:id="rId13"/>
    <p:sldId id="262" r:id="rId14"/>
    <p:sldId id="263" r:id="rId15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We tested UNI, PLIP, and Ensembles. All underperformed simple Prompt Engineering.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400" b="1">
                <a:solidFill>
                  <a:srgbClr val="2C3E50"/>
                </a:solidFill>
              </a:defRPr>
            </a:pPr>
            <a:r>
              <a:t>Promptable Pathology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384048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7F8C8D"/>
                </a:solidFill>
              </a:defRPr>
            </a:pPr>
            <a:r>
              <a:t>Zero-Shot Medical Image Segmentation with Foundation Models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943600"/>
            <a:ext cx="11277295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95A5A6"/>
                </a:solidFill>
              </a:defRPr>
            </a:pPr>
            <a:r>
              <a:t>Infrastructure: TAMU HPRC Grace | Experiments: 50+ SLURM Jobs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91440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82880"/>
            <a:ext cx="1164305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Interactive Segmentation Pipeline</a:t>
            </a:r>
          </a:p>
        </p:txBody>
      </p:sp>
      <p:pic>
        <p:nvPicPr>
          <p:cNvPr id="4" name="Picture 3" descr="fig4_method_overvie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11277295" cy="64874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91440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82880"/>
            <a:ext cx="1164305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Exhaustive Experimentation</a:t>
            </a:r>
          </a:p>
        </p:txBody>
      </p:sp>
      <p:pic>
        <p:nvPicPr>
          <p:cNvPr id="4" name="Picture 3" descr="iceberg_ta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097280"/>
            <a:ext cx="7772400" cy="38503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29600" y="1371600"/>
            <a:ext cx="3657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sz="1400">
                <a:solidFill>
                  <a:srgbClr val="2C3E50"/>
                </a:solidFill>
              </a:defRPr>
            </a:pPr>
            <a:r>
              <a:t>Other Failed Strategies:</a:t>
            </a:r>
            <a:br/>
            <a:br/>
            <a:r>
              <a:t>• Ensembling (CLIP+PLIP)</a:t>
            </a:r>
            <a:br/>
            <a:r>
              <a:t>• Multi-scale inputs</a:t>
            </a:r>
            <a:br/>
            <a:r>
              <a:t>• Stain Augmentation</a:t>
            </a:r>
            <a:br/>
            <a:r>
              <a:t>• Iterative Refinement</a:t>
            </a:r>
            <a:br/>
            <a:r>
              <a:t>• Test-Time Training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91440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82880"/>
            <a:ext cx="1164305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Prompting Beats Weights</a:t>
            </a:r>
          </a:p>
        </p:txBody>
      </p:sp>
      <p:pic>
        <p:nvPicPr>
          <p:cNvPr id="4" name="Picture 3" descr="fig1_segmentation_comprehensiv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11277295" cy="85770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91440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82880"/>
            <a:ext cx="1164305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Visual Evidence</a:t>
            </a:r>
          </a:p>
        </p:txBody>
      </p:sp>
      <p:pic>
        <p:nvPicPr>
          <p:cNvPr id="4" name="Picture 3" descr="best_method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11277295" cy="914065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91440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82880"/>
            <a:ext cx="1164305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Optimizing Language for Vision</a:t>
            </a:r>
          </a:p>
        </p:txBody>
      </p:sp>
      <p:pic>
        <p:nvPicPr>
          <p:cNvPr id="4" name="Picture 3" descr="prompt_evolu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11277295" cy="50076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91440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82880"/>
            <a:ext cx="1164305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Classification Results</a:t>
            </a:r>
          </a:p>
        </p:txBody>
      </p:sp>
      <p:pic>
        <p:nvPicPr>
          <p:cNvPr id="4" name="Picture 3" descr="clip_confusion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11277295" cy="98622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029200"/>
            <a:ext cx="11277295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2C3E50"/>
                </a:solidFill>
              </a:defRPr>
            </a:pPr>
            <a:r>
              <a:t>• Ours (44.4%) beats PLIP/Medical-CLIP (26.9%)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914400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82880"/>
            <a:ext cx="1164305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Key Takeaways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6459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27AE60"/>
                </a:solidFill>
              </a:defRPr>
            </a:pPr>
            <a:r>
              <a:t>✓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1645920"/>
            <a:ext cx="10058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2C3E50"/>
                </a:solidFill>
              </a:defRPr>
            </a:pPr>
            <a:r>
              <a:t>Prompts &gt; Weights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97280" y="2103120"/>
            <a:ext cx="10058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7F8C8D"/>
                </a:solidFill>
              </a:defRPr>
            </a:pPr>
            <a:r>
              <a:t>Zero-shot prompting outperforms extensive finetuning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283464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27AE60"/>
                </a:solidFill>
              </a:defRPr>
            </a:pPr>
            <a:r>
              <a:t>✓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7280" y="2834640"/>
            <a:ext cx="10058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2C3E50"/>
                </a:solidFill>
              </a:defRPr>
            </a:pPr>
            <a:r>
              <a:t>Zero-Shot SOTA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97280" y="3291840"/>
            <a:ext cx="10058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7F8C8D"/>
                </a:solidFill>
              </a:defRPr>
            </a:pPr>
            <a:r>
              <a:t>Best Dice: 0.555 without any training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402336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27AE60"/>
                </a:solidFill>
              </a:defRPr>
            </a:pPr>
            <a:r>
              <a:t>✓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97280" y="4023360"/>
            <a:ext cx="10058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2C3E50"/>
                </a:solidFill>
              </a:defRPr>
            </a:pPr>
            <a:r>
              <a:t>Foundation Models Work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97280" y="4480560"/>
            <a:ext cx="10058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7F8C8D"/>
                </a:solidFill>
              </a:defRPr>
            </a:pPr>
            <a:r>
              <a:t>SAM2 + CLIP generalize to pathology with proper prompts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521208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27AE60"/>
                </a:solidFill>
              </a:defRPr>
            </a:pPr>
            <a:r>
              <a:t>✓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97280" y="5212080"/>
            <a:ext cx="10058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2C3E50"/>
                </a:solidFill>
              </a:defRPr>
            </a:pPr>
            <a:r>
              <a:t>Simple is Better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97280" y="5669280"/>
            <a:ext cx="10058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7F8C8D"/>
                </a:solidFill>
              </a:defRPr>
            </a:pPr>
            <a:r>
              <a:t>Box prompts + visual descriptors beat complex architectures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